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6" r:id="rId17"/>
    <p:sldId id="277" r:id="rId18"/>
    <p:sldId id="278" r:id="rId19"/>
    <p:sldId id="280" r:id="rId20"/>
    <p:sldId id="272" r:id="rId21"/>
    <p:sldId id="279" r:id="rId22"/>
    <p:sldId id="273" r:id="rId23"/>
    <p:sldId id="274" r:id="rId24"/>
    <p:sldId id="275" r:id="rId25"/>
    <p:sldId id="268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5AB75-3975-4F78-85A7-67E02260359D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E52C0-387D-4EB4-BB3C-38EEC87F03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19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E52C0-387D-4EB4-BB3C-38EEC87F03C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2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7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71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2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168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963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50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783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317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5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32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84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30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5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74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36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13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5BA48A-3709-4D0E-B628-F7B47AE4164F}" type="datetimeFigureOut">
              <a:rPr lang="ru-RU" smtClean="0"/>
              <a:t>30.12.2025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C469223-3ECE-4062-B275-6F770E5FF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31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4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1" y="-69011"/>
            <a:ext cx="12344399" cy="69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1" y="-60384"/>
            <a:ext cx="12353026" cy="70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5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75" y="10027"/>
            <a:ext cx="12209875" cy="68479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0" y="1184106"/>
            <a:ext cx="5882831" cy="4076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29" y="2794320"/>
            <a:ext cx="6286907" cy="3669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7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054"/>
            <a:ext cx="12312253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22" y="2575240"/>
            <a:ext cx="6435653" cy="4088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21" y="439685"/>
            <a:ext cx="6238875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8" y="2575240"/>
            <a:ext cx="5038725" cy="3362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8" y="1279093"/>
            <a:ext cx="5038725" cy="989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78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2" y="1327029"/>
            <a:ext cx="9751443" cy="3900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7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8376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" y="1606578"/>
            <a:ext cx="5929942" cy="290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348434" y="2366597"/>
            <a:ext cx="59090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Позволяет увидеть маленькую анимацию, как будто мы подбросили кубик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320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4579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73" y="3403122"/>
            <a:ext cx="4784068" cy="94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9" y="2008698"/>
            <a:ext cx="11208050" cy="998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7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578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26" y="3429000"/>
            <a:ext cx="9002728" cy="1010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42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9746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5" y="1568026"/>
            <a:ext cx="9196199" cy="3281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035063" y="5290874"/>
            <a:ext cx="7211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/>
              <a:t>system</a:t>
            </a:r>
            <a:r>
              <a:rPr lang="ru-RU" sz="2400" dirty="0"/>
              <a:t>("</a:t>
            </a:r>
            <a:r>
              <a:rPr lang="ru-RU" sz="2400" dirty="0" err="1"/>
              <a:t>start</a:t>
            </a:r>
            <a:r>
              <a:rPr lang="ru-RU" sz="2400" dirty="0"/>
              <a:t> html.html") - вызывает сайт, в котором есть базовые цвета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4954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86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3" y="814205"/>
            <a:ext cx="4605020" cy="5665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Стрелка вправо 6"/>
          <p:cNvSpPr/>
          <p:nvPr/>
        </p:nvSpPr>
        <p:spPr>
          <a:xfrm>
            <a:off x="4652238" y="1544418"/>
            <a:ext cx="1180993" cy="232915"/>
          </a:xfrm>
          <a:prstGeom prst="rightArrow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04164" y="1146391"/>
            <a:ext cx="4813826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err="1" smtClean="0">
                <a:solidFill>
                  <a:srgbClr val="FF9933"/>
                </a:solidFill>
              </a:rPr>
              <a:t>PrintTextCentered</a:t>
            </a:r>
            <a:r>
              <a:rPr lang="en-US" sz="2800" b="1" dirty="0" smtClean="0">
                <a:solidFill>
                  <a:srgbClr val="FF9933"/>
                </a:solidFill>
              </a:rPr>
              <a:t> -</a:t>
            </a:r>
            <a:r>
              <a:rPr lang="en-US" sz="2400" dirty="0" smtClean="0">
                <a:solidFill>
                  <a:srgbClr val="FF9933"/>
                </a:solidFill>
              </a:rPr>
              <a:t> </a:t>
            </a:r>
            <a:r>
              <a:rPr lang="ru-RU" sz="2400" dirty="0">
                <a:solidFill>
                  <a:srgbClr val="FF9933"/>
                </a:solidFill>
              </a:rPr>
              <a:t>наша надпись </a:t>
            </a:r>
            <a:r>
              <a:rPr lang="ru-RU" sz="2400" dirty="0" err="1" smtClean="0">
                <a:solidFill>
                  <a:srgbClr val="FF9933"/>
                </a:solidFill>
              </a:rPr>
              <a:t>централиться</a:t>
            </a:r>
            <a:r>
              <a:rPr lang="ru-RU" sz="2400" dirty="0" smtClean="0">
                <a:solidFill>
                  <a:srgbClr val="FF9933"/>
                </a:solidFill>
              </a:rPr>
              <a:t> (</a:t>
            </a:r>
            <a:r>
              <a:rPr lang="ru-RU" sz="2400" dirty="0">
                <a:solidFill>
                  <a:srgbClr val="FF9933"/>
                </a:solidFill>
              </a:rPr>
              <a:t>выравнивание по </a:t>
            </a:r>
            <a:r>
              <a:rPr lang="ru-RU" sz="2400" dirty="0" smtClean="0">
                <a:solidFill>
                  <a:srgbClr val="FF9933"/>
                </a:solidFill>
              </a:rPr>
              <a:t>центру)</a:t>
            </a:r>
            <a:endParaRPr lang="ru-RU" sz="2400" b="0" cap="none" spc="0" dirty="0">
              <a:ln w="0"/>
              <a:solidFill>
                <a:srgbClr val="FF99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4164" y="2644170"/>
            <a:ext cx="4964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9933"/>
                </a:solidFill>
              </a:rPr>
              <a:t>Print</a:t>
            </a:r>
            <a:r>
              <a:rPr lang="ru-RU" sz="2400" b="1" dirty="0" err="1" smtClean="0">
                <a:solidFill>
                  <a:srgbClr val="FF9933"/>
                </a:solidFill>
              </a:rPr>
              <a:t>BlockCenter</a:t>
            </a:r>
            <a:r>
              <a:rPr lang="ru-RU" sz="2400" b="1" dirty="0" smtClean="0">
                <a:solidFill>
                  <a:srgbClr val="FF9933"/>
                </a:solidFill>
              </a:rPr>
              <a:t> </a:t>
            </a:r>
            <a:r>
              <a:rPr lang="ru-RU" sz="2400" dirty="0">
                <a:solidFill>
                  <a:srgbClr val="FF9933"/>
                </a:solidFill>
              </a:rPr>
              <a:t>- размещает </a:t>
            </a:r>
            <a:r>
              <a:rPr lang="ru-RU" sz="2400" dirty="0" smtClean="0">
                <a:solidFill>
                  <a:srgbClr val="FF9933"/>
                </a:solidFill>
              </a:rPr>
              <a:t>блок</a:t>
            </a:r>
            <a:r>
              <a:rPr lang="en-US" sz="2400" dirty="0" smtClean="0">
                <a:solidFill>
                  <a:srgbClr val="FF9933"/>
                </a:solidFill>
              </a:rPr>
              <a:t> </a:t>
            </a:r>
            <a:r>
              <a:rPr lang="ru-RU" sz="2400" dirty="0" smtClean="0">
                <a:solidFill>
                  <a:srgbClr val="FF9933"/>
                </a:solidFill>
              </a:rPr>
              <a:t>(в </a:t>
            </a:r>
            <a:r>
              <a:rPr lang="ru-RU" sz="2400" dirty="0">
                <a:solidFill>
                  <a:srgbClr val="FF9933"/>
                </a:solidFill>
              </a:rPr>
              <a:t>нашем случае арт) по центру консольного окна(и по ширине и по высоте</a:t>
            </a:r>
            <a:r>
              <a:rPr lang="ru-RU" sz="2400" dirty="0" smtClean="0">
                <a:solidFill>
                  <a:srgbClr val="FF9933"/>
                </a:solidFill>
              </a:rPr>
              <a:t>)</a:t>
            </a:r>
            <a:endParaRPr lang="ru-RU" sz="2000" dirty="0" smtClean="0">
              <a:solidFill>
                <a:srgbClr val="FF9933"/>
              </a:solidFill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4652238" y="2885188"/>
            <a:ext cx="1180993" cy="232915"/>
          </a:xfrm>
          <a:prstGeom prst="rightArrow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4652238" y="4719313"/>
            <a:ext cx="1180993" cy="232915"/>
          </a:xfrm>
          <a:prstGeom prst="rightArrow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4164" y="4452280"/>
            <a:ext cx="469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9933"/>
                </a:solidFill>
              </a:rPr>
              <a:t>PrintB</a:t>
            </a:r>
            <a:r>
              <a:rPr lang="ru-RU" sz="2400" b="1" dirty="0" err="1" smtClean="0">
                <a:solidFill>
                  <a:srgbClr val="FF9933"/>
                </a:solidFill>
              </a:rPr>
              <a:t>lock</a:t>
            </a:r>
            <a:r>
              <a:rPr lang="en-US" sz="2400" b="1" dirty="0" smtClean="0">
                <a:solidFill>
                  <a:srgbClr val="FF9933"/>
                </a:solidFill>
              </a:rPr>
              <a:t>C</a:t>
            </a:r>
            <a:r>
              <a:rPr lang="ru-RU" sz="2400" b="1" dirty="0" err="1" smtClean="0">
                <a:solidFill>
                  <a:srgbClr val="FF9933"/>
                </a:solidFill>
              </a:rPr>
              <a:t>entered</a:t>
            </a:r>
            <a:r>
              <a:rPr lang="ru-RU" sz="2400" b="1" dirty="0" smtClean="0">
                <a:solidFill>
                  <a:srgbClr val="FF9933"/>
                </a:solidFill>
              </a:rPr>
              <a:t> </a:t>
            </a:r>
            <a:r>
              <a:rPr lang="ru-RU" sz="2400" dirty="0">
                <a:solidFill>
                  <a:srgbClr val="FF9933"/>
                </a:solidFill>
              </a:rPr>
              <a:t>- как и </a:t>
            </a:r>
            <a:r>
              <a:rPr lang="en-US" sz="2400" b="1" dirty="0" err="1">
                <a:solidFill>
                  <a:srgbClr val="FF9933"/>
                </a:solidFill>
              </a:rPr>
              <a:t>PrintTextCentered</a:t>
            </a:r>
            <a:r>
              <a:rPr lang="ru-RU" sz="2400" dirty="0" smtClean="0">
                <a:solidFill>
                  <a:srgbClr val="FF9933"/>
                </a:solidFill>
              </a:rPr>
              <a:t>, тольк</a:t>
            </a:r>
            <a:r>
              <a:rPr lang="ru-RU" sz="2400" dirty="0">
                <a:solidFill>
                  <a:srgbClr val="FF9933"/>
                </a:solidFill>
              </a:rPr>
              <a:t>о</a:t>
            </a:r>
            <a:r>
              <a:rPr lang="ru-RU" sz="2400" dirty="0" smtClean="0">
                <a:solidFill>
                  <a:srgbClr val="FF9933"/>
                </a:solidFill>
              </a:rPr>
              <a:t> </a:t>
            </a:r>
            <a:r>
              <a:rPr lang="ru-RU" sz="2400" dirty="0">
                <a:solidFill>
                  <a:srgbClr val="FF9933"/>
                </a:solidFill>
              </a:rPr>
              <a:t>для больших надписей из символов</a:t>
            </a:r>
          </a:p>
        </p:txBody>
      </p:sp>
    </p:spTree>
    <p:extLst>
      <p:ext uri="{BB962C8B-B14F-4D97-AF65-F5344CB8AC3E}">
        <p14:creationId xmlns:p14="http://schemas.microsoft.com/office/powerpoint/2010/main" val="15075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955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88" y="4022542"/>
            <a:ext cx="5634866" cy="2214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88" y="1025231"/>
            <a:ext cx="6756689" cy="2693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" y="1025231"/>
            <a:ext cx="4577466" cy="3767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4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48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9" y="1315828"/>
            <a:ext cx="8412115" cy="48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027"/>
            <a:ext cx="12284015" cy="68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62791" cy="69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26"/>
            <a:ext cx="1219200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06" y="0"/>
            <a:ext cx="123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525</TotalTime>
  <Words>71</Words>
  <Application>Microsoft Office PowerPoint</Application>
  <PresentationFormat>Широкоэкранный</PresentationFormat>
  <Paragraphs>6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Calibri</vt:lpstr>
      <vt:lpstr>Calisto MT</vt:lpstr>
      <vt:lpstr>Trebuchet MS</vt:lpstr>
      <vt:lpstr>Wingdings 2</vt:lpstr>
      <vt:lpstr>Грифель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</dc:creator>
  <cp:lastModifiedBy>Валерия</cp:lastModifiedBy>
  <cp:revision>26</cp:revision>
  <dcterms:created xsi:type="dcterms:W3CDTF">2025-12-28T13:20:35Z</dcterms:created>
  <dcterms:modified xsi:type="dcterms:W3CDTF">2025-12-30T14:45:00Z</dcterms:modified>
</cp:coreProperties>
</file>